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4" r:id="rId6"/>
    <p:sldId id="276" r:id="rId7"/>
    <p:sldId id="268" r:id="rId8"/>
    <p:sldId id="259" r:id="rId9"/>
    <p:sldId id="275" r:id="rId10"/>
    <p:sldId id="261" r:id="rId11"/>
  </p:sldIdLst>
  <p:sldSz cx="9144000" cy="5143500" type="screen16x9"/>
  <p:notesSz cx="6858000" cy="9144000"/>
  <p:embeddedFontLst>
    <p:embeddedFont>
      <p:font typeface="Advent Pro Light" panose="020B0604020202020204" charset="0"/>
      <p:regular r:id="rId13"/>
      <p:bold r:id="rId14"/>
    </p:embeddedFont>
    <p:embeddedFont>
      <p:font typeface="Anton" panose="020B0604020202020204" charset="0"/>
      <p:regular r:id="rId15"/>
    </p:embeddedFont>
    <p:embeddedFont>
      <p:font typeface="Fira Sans Condensed Light" panose="020B0604020202020204" charset="0"/>
      <p:regular r:id="rId16"/>
      <p:bold r:id="rId17"/>
      <p:italic r:id="rId18"/>
      <p:boldItalic r:id="rId19"/>
    </p:embeddedFont>
    <p:embeddedFont>
      <p:font typeface="Josefin Slab" panose="020B0604020202020204" charset="0"/>
      <p:regular r:id="rId20"/>
      <p:bold r:id="rId21"/>
      <p:italic r:id="rId22"/>
      <p:boldItalic r:id="rId23"/>
    </p:embeddedFont>
    <p:embeddedFont>
      <p:font typeface="Rajdhani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098D1D-132D-417B-831B-15BB94431033}">
  <a:tblStyle styleId="{A4098D1D-132D-417B-831B-15BB944310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32" autoAdjust="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1EFB6B-C51D-4BC1-8CBB-90D7F6CA511B}" type="doc">
      <dgm:prSet loTypeId="urn:microsoft.com/office/officeart/2009/3/layout/BlockDescending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284C8E2-1759-4C05-ACD5-425955A940C6}">
      <dgm:prSet phldrT="[Text]"/>
      <dgm:spPr>
        <a:noFill/>
        <a:ln w="50800" cap="rnd">
          <a:solidFill>
            <a:schemeClr val="tx2"/>
          </a:solidFill>
        </a:ln>
      </dgm:spPr>
      <dgm:t>
        <a:bodyPr/>
        <a:lstStyle/>
        <a:p>
          <a:pPr algn="just"/>
          <a:endParaRPr lang="en-IN" dirty="0"/>
        </a:p>
      </dgm:t>
    </dgm:pt>
    <dgm:pt modelId="{00481257-E131-46F5-BAD1-4F63EBB9CFDD}" type="parTrans" cxnId="{5C9C89E8-28EB-40AD-96E4-07DE13487538}">
      <dgm:prSet/>
      <dgm:spPr/>
      <dgm:t>
        <a:bodyPr/>
        <a:lstStyle/>
        <a:p>
          <a:endParaRPr lang="en-IN"/>
        </a:p>
      </dgm:t>
    </dgm:pt>
    <dgm:pt modelId="{CA722C6D-EAF7-46D2-8C2A-1B53CE7C08EB}" type="sibTrans" cxnId="{5C9C89E8-28EB-40AD-96E4-07DE13487538}">
      <dgm:prSet/>
      <dgm:spPr/>
      <dgm:t>
        <a:bodyPr/>
        <a:lstStyle/>
        <a:p>
          <a:endParaRPr lang="en-IN"/>
        </a:p>
      </dgm:t>
    </dgm:pt>
    <dgm:pt modelId="{54B8D61B-55C6-4A46-8018-FC025440218F}">
      <dgm:prSet phldrT="[Text]"/>
      <dgm:spPr>
        <a:noFill/>
        <a:ln w="50800" cap="rnd">
          <a:solidFill>
            <a:schemeClr val="tx2"/>
          </a:solidFill>
        </a:ln>
      </dgm:spPr>
      <dgm:t>
        <a:bodyPr/>
        <a:lstStyle/>
        <a:p>
          <a:pPr algn="just"/>
          <a:endParaRPr lang="en-IN" dirty="0"/>
        </a:p>
      </dgm:t>
    </dgm:pt>
    <dgm:pt modelId="{CB0E2ABD-9DA2-4E94-8110-713062D133AE}" type="sibTrans" cxnId="{2D688659-0096-4E64-8144-639F6E66F3C6}">
      <dgm:prSet/>
      <dgm:spPr/>
      <dgm:t>
        <a:bodyPr/>
        <a:lstStyle/>
        <a:p>
          <a:endParaRPr lang="en-IN"/>
        </a:p>
      </dgm:t>
    </dgm:pt>
    <dgm:pt modelId="{566078C3-05E2-40AB-9844-59FE4BD86B13}" type="parTrans" cxnId="{2D688659-0096-4E64-8144-639F6E66F3C6}">
      <dgm:prSet/>
      <dgm:spPr/>
      <dgm:t>
        <a:bodyPr/>
        <a:lstStyle/>
        <a:p>
          <a:endParaRPr lang="en-IN"/>
        </a:p>
      </dgm:t>
    </dgm:pt>
    <dgm:pt modelId="{92A686D6-D0B8-4396-96E8-B9EF7E2AB462}">
      <dgm:prSet/>
      <dgm:spPr>
        <a:noFill/>
        <a:ln w="50800" cap="rnd">
          <a:solidFill>
            <a:schemeClr val="tx2"/>
          </a:solidFill>
        </a:ln>
      </dgm:spPr>
      <dgm:t>
        <a:bodyPr/>
        <a:lstStyle/>
        <a:p>
          <a:pPr algn="just"/>
          <a:endParaRPr lang="en-IN"/>
        </a:p>
      </dgm:t>
    </dgm:pt>
    <dgm:pt modelId="{980C43F5-B77B-433B-AB72-D0B51B7C76C9}" type="parTrans" cxnId="{35920368-32A8-4547-9A9A-A0821F9DAC38}">
      <dgm:prSet/>
      <dgm:spPr/>
      <dgm:t>
        <a:bodyPr/>
        <a:lstStyle/>
        <a:p>
          <a:endParaRPr lang="en-IN"/>
        </a:p>
      </dgm:t>
    </dgm:pt>
    <dgm:pt modelId="{70AF9E79-67F7-42C6-8896-422DD56E966A}" type="sibTrans" cxnId="{35920368-32A8-4547-9A9A-A0821F9DAC38}">
      <dgm:prSet/>
      <dgm:spPr/>
      <dgm:t>
        <a:bodyPr/>
        <a:lstStyle/>
        <a:p>
          <a:endParaRPr lang="en-IN"/>
        </a:p>
      </dgm:t>
    </dgm:pt>
    <dgm:pt modelId="{577DAE61-9F5A-4A7C-A691-AB28CEFD2F7C}">
      <dgm:prSet/>
      <dgm:spPr>
        <a:noFill/>
        <a:ln w="50800" cap="rnd">
          <a:solidFill>
            <a:schemeClr val="tx2"/>
          </a:solidFill>
        </a:ln>
      </dgm:spPr>
      <dgm:t>
        <a:bodyPr/>
        <a:lstStyle/>
        <a:p>
          <a:pPr algn="just"/>
          <a:endParaRPr lang="en-IN"/>
        </a:p>
      </dgm:t>
    </dgm:pt>
    <dgm:pt modelId="{2C29BC9B-745E-493C-8A05-4B9C0E21A8F4}" type="parTrans" cxnId="{2FFD5F35-0D03-4213-8E0A-DB9F98D0591C}">
      <dgm:prSet/>
      <dgm:spPr/>
      <dgm:t>
        <a:bodyPr/>
        <a:lstStyle/>
        <a:p>
          <a:endParaRPr lang="en-IN"/>
        </a:p>
      </dgm:t>
    </dgm:pt>
    <dgm:pt modelId="{415D1709-8E47-4B34-BC89-9505A37C4CFB}" type="sibTrans" cxnId="{2FFD5F35-0D03-4213-8E0A-DB9F98D0591C}">
      <dgm:prSet/>
      <dgm:spPr/>
      <dgm:t>
        <a:bodyPr/>
        <a:lstStyle/>
        <a:p>
          <a:endParaRPr lang="en-IN"/>
        </a:p>
      </dgm:t>
    </dgm:pt>
    <dgm:pt modelId="{43D9D0ED-F46F-4E3D-97C9-8D215EFB4251}">
      <dgm:prSet/>
      <dgm:spPr>
        <a:noFill/>
        <a:ln w="50800" cap="rnd">
          <a:solidFill>
            <a:schemeClr val="tx2"/>
          </a:solidFill>
        </a:ln>
      </dgm:spPr>
      <dgm:t>
        <a:bodyPr/>
        <a:lstStyle/>
        <a:p>
          <a:pPr algn="just"/>
          <a:endParaRPr lang="en-IN"/>
        </a:p>
      </dgm:t>
    </dgm:pt>
    <dgm:pt modelId="{4057EAA8-5768-4819-95B4-C3F469052B72}" type="parTrans" cxnId="{2E6C54B1-0CA2-43F9-8E42-144C91E464E2}">
      <dgm:prSet/>
      <dgm:spPr/>
      <dgm:t>
        <a:bodyPr/>
        <a:lstStyle/>
        <a:p>
          <a:endParaRPr lang="en-IN"/>
        </a:p>
      </dgm:t>
    </dgm:pt>
    <dgm:pt modelId="{C6291DB9-646F-42E5-A360-D008FC6FCE09}" type="sibTrans" cxnId="{2E6C54B1-0CA2-43F9-8E42-144C91E464E2}">
      <dgm:prSet/>
      <dgm:spPr/>
      <dgm:t>
        <a:bodyPr/>
        <a:lstStyle/>
        <a:p>
          <a:endParaRPr lang="en-IN"/>
        </a:p>
      </dgm:t>
    </dgm:pt>
    <dgm:pt modelId="{4B4D268E-1A14-47DD-A7BC-8BACDACB9758}">
      <dgm:prSet/>
      <dgm:spPr>
        <a:noFill/>
        <a:ln w="50800">
          <a:solidFill>
            <a:schemeClr val="tx2"/>
          </a:solidFill>
        </a:ln>
      </dgm:spPr>
      <dgm:t>
        <a:bodyPr/>
        <a:lstStyle/>
        <a:p>
          <a:pPr algn="just"/>
          <a:endParaRPr lang="en-IN"/>
        </a:p>
      </dgm:t>
    </dgm:pt>
    <dgm:pt modelId="{FB53F011-4DA9-442D-9EF1-376470FA7D01}" type="parTrans" cxnId="{0900B687-7242-44C2-8230-89CBF068EB4D}">
      <dgm:prSet/>
      <dgm:spPr/>
      <dgm:t>
        <a:bodyPr/>
        <a:lstStyle/>
        <a:p>
          <a:endParaRPr lang="en-IN"/>
        </a:p>
      </dgm:t>
    </dgm:pt>
    <dgm:pt modelId="{B40F04D5-D9F2-4951-A64B-09405053ADCF}" type="sibTrans" cxnId="{0900B687-7242-44C2-8230-89CBF068EB4D}">
      <dgm:prSet/>
      <dgm:spPr/>
      <dgm:t>
        <a:bodyPr/>
        <a:lstStyle/>
        <a:p>
          <a:endParaRPr lang="en-IN"/>
        </a:p>
      </dgm:t>
    </dgm:pt>
    <dgm:pt modelId="{7781D100-81D4-4F6E-982E-6253DF8F2B2A}" type="pres">
      <dgm:prSet presAssocID="{1D1EFB6B-C51D-4BC1-8CBB-90D7F6CA511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6DB8A46-8238-4AFA-B5D3-1E90BBA31921}" type="pres">
      <dgm:prSet presAssocID="{C284C8E2-1759-4C05-ACD5-425955A940C6}" presName="parentText_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4A863E44-3491-469F-AC71-DF4AFDCBAFAD}" type="pres">
      <dgm:prSet presAssocID="{C284C8E2-1759-4C05-ACD5-425955A940C6}" presName="childText_1" presStyleLbl="node1" presStyleIdx="0" presStyleCnt="6" custScaleX="93127">
        <dgm:presLayoutVars>
          <dgm:chMax val="0"/>
          <dgm:chPref val="0"/>
          <dgm:bulletEnabled val="1"/>
        </dgm:presLayoutVars>
      </dgm:prSet>
      <dgm:spPr/>
    </dgm:pt>
    <dgm:pt modelId="{9AF1C524-7222-455A-B746-A0E0A040B0F5}" type="pres">
      <dgm:prSet presAssocID="{C284C8E2-1759-4C05-ACD5-425955A940C6}" presName="accentShape_1" presStyleCnt="0"/>
      <dgm:spPr/>
    </dgm:pt>
    <dgm:pt modelId="{90DA5C03-82A8-4854-A552-C59DC1DE55F3}" type="pres">
      <dgm:prSet presAssocID="{C284C8E2-1759-4C05-ACD5-425955A940C6}" presName="imageRepeatNode" presStyleLbl="node1" presStyleIdx="0" presStyleCnt="6" custScaleX="68130" custScaleY="138988" custLinFactNeighborX="17237" custLinFactNeighborY="-1328"/>
      <dgm:spPr/>
    </dgm:pt>
    <dgm:pt modelId="{C252502E-7CC7-4B47-B906-2592083953B8}" type="pres">
      <dgm:prSet presAssocID="{54B8D61B-55C6-4A46-8018-FC025440218F}" presName="parentText_2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0557DF0B-0BD5-48E0-BB7B-04C2F554CA14}" type="pres">
      <dgm:prSet presAssocID="{54B8D61B-55C6-4A46-8018-FC025440218F}" presName="childText_2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B48D6E7F-170C-47D9-B6BE-58029FD19577}" type="pres">
      <dgm:prSet presAssocID="{54B8D61B-55C6-4A46-8018-FC025440218F}" presName="accentShape_2" presStyleCnt="0"/>
      <dgm:spPr/>
    </dgm:pt>
    <dgm:pt modelId="{5CC97B8A-A739-40ED-880F-9A1586746814}" type="pres">
      <dgm:prSet presAssocID="{54B8D61B-55C6-4A46-8018-FC025440218F}" presName="imageRepeatNode" presStyleLbl="node1" presStyleIdx="1" presStyleCnt="6" custScaleX="68130" custScaleY="133841" custLinFactNeighborX="6373" custLinFactNeighborY="-7521"/>
      <dgm:spPr/>
    </dgm:pt>
    <dgm:pt modelId="{6DFF7884-B41B-441D-BD4E-6514CCD98AD5}" type="pres">
      <dgm:prSet presAssocID="{92A686D6-D0B8-4396-96E8-B9EF7E2AB462}" presName="parentText_3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9ED0B4BF-49CC-4EBF-9234-1AE6C7A4E867}" type="pres">
      <dgm:prSet presAssocID="{92A686D6-D0B8-4396-96E8-B9EF7E2AB462}" presName="childText_3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889E1766-C6E9-408C-9DD6-0370A3C75D5E}" type="pres">
      <dgm:prSet presAssocID="{92A686D6-D0B8-4396-96E8-B9EF7E2AB462}" presName="accentShape_3" presStyleCnt="0"/>
      <dgm:spPr/>
    </dgm:pt>
    <dgm:pt modelId="{2E7767C2-3488-4B58-8B96-F857D1C2E9CC}" type="pres">
      <dgm:prSet presAssocID="{92A686D6-D0B8-4396-96E8-B9EF7E2AB462}" presName="imageRepeatNode" presStyleLbl="node1" presStyleIdx="2" presStyleCnt="6" custScaleX="68130" custScaleY="127406" custLinFactNeighborX="-31" custLinFactNeighborY="-12307"/>
      <dgm:spPr/>
    </dgm:pt>
    <dgm:pt modelId="{2FFDD6DE-2F1A-4D99-9535-1022B5A50E5F}" type="pres">
      <dgm:prSet presAssocID="{577DAE61-9F5A-4A7C-A691-AB28CEFD2F7C}" presName="parentText_4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5FC1380-8954-4A30-95AE-6024425A756C}" type="pres">
      <dgm:prSet presAssocID="{577DAE61-9F5A-4A7C-A691-AB28CEFD2F7C}" presName="childText_4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09129-5FC8-46F4-9453-A7E8C14035AB}" type="pres">
      <dgm:prSet presAssocID="{577DAE61-9F5A-4A7C-A691-AB28CEFD2F7C}" presName="accentShape_4" presStyleCnt="0"/>
      <dgm:spPr/>
    </dgm:pt>
    <dgm:pt modelId="{A06AC1BB-43DB-43BD-A0AE-44580416936C}" type="pres">
      <dgm:prSet presAssocID="{577DAE61-9F5A-4A7C-A691-AB28CEFD2F7C}" presName="imageRepeatNode" presStyleLbl="node1" presStyleIdx="3" presStyleCnt="6" custScaleX="68130" custScaleY="119133" custLinFactNeighborX="-6891" custLinFactNeighborY="-22618"/>
      <dgm:spPr/>
    </dgm:pt>
    <dgm:pt modelId="{6563ECFE-ABDB-4B12-AABE-3E7578AC2FDB}" type="pres">
      <dgm:prSet presAssocID="{43D9D0ED-F46F-4E3D-97C9-8D215EFB4251}" presName="parentText_5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6B33ADE1-8BBA-4F00-B7C5-3489D8042758}" type="pres">
      <dgm:prSet presAssocID="{43D9D0ED-F46F-4E3D-97C9-8D215EFB4251}" presName="childText_5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7EB08A9-D2C2-4418-A362-CD9BEACDC5CA}" type="pres">
      <dgm:prSet presAssocID="{43D9D0ED-F46F-4E3D-97C9-8D215EFB4251}" presName="accentShape_5" presStyleCnt="0"/>
      <dgm:spPr/>
    </dgm:pt>
    <dgm:pt modelId="{80C2F80B-E927-4086-A1FD-A7B71431A9F4}" type="pres">
      <dgm:prSet presAssocID="{43D9D0ED-F46F-4E3D-97C9-8D215EFB4251}" presName="imageRepeatNode" presStyleLbl="node1" presStyleIdx="4" presStyleCnt="6" custScaleX="68130" custScaleY="108102" custLinFactNeighborX="-18468" custLinFactNeighborY="-33288"/>
      <dgm:spPr/>
    </dgm:pt>
    <dgm:pt modelId="{4089E725-98AA-4120-AD43-324F4D5ED6C9}" type="pres">
      <dgm:prSet presAssocID="{4B4D268E-1A14-47DD-A7BC-8BACDACB9758}" presName="parentText_6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6376A4F-D63F-4779-B61F-28DAD01F6CF0}" type="pres">
      <dgm:prSet presAssocID="{4B4D268E-1A14-47DD-A7BC-8BACDACB9758}" presName="childText_6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D81EA05-8B82-4F81-827D-84B98016FA7E}" type="pres">
      <dgm:prSet presAssocID="{4B4D268E-1A14-47DD-A7BC-8BACDACB9758}" presName="accentShape_6" presStyleCnt="0"/>
      <dgm:spPr/>
    </dgm:pt>
    <dgm:pt modelId="{38AF9E74-02F2-4673-B473-CEDE25F95786}" type="pres">
      <dgm:prSet presAssocID="{4B4D268E-1A14-47DD-A7BC-8BACDACB9758}" presName="imageRepeatNode" presStyleLbl="node1" presStyleIdx="5" presStyleCnt="6" custScaleX="68130" custScaleY="92659" custLinFactNeighborX="-30628" custLinFactNeighborY="-46439"/>
      <dgm:spPr/>
    </dgm:pt>
  </dgm:ptLst>
  <dgm:cxnLst>
    <dgm:cxn modelId="{B5BADD0B-0FD5-452D-8C22-DCAFC9E08A46}" type="presOf" srcId="{43D9D0ED-F46F-4E3D-97C9-8D215EFB4251}" destId="{80C2F80B-E927-4086-A1FD-A7B71431A9F4}" srcOrd="1" destOrd="0" presId="urn:microsoft.com/office/officeart/2009/3/layout/BlockDescendingList"/>
    <dgm:cxn modelId="{21A19327-ACF2-495A-A771-DF03925EB338}" type="presOf" srcId="{54B8D61B-55C6-4A46-8018-FC025440218F}" destId="{5CC97B8A-A739-40ED-880F-9A1586746814}" srcOrd="1" destOrd="0" presId="urn:microsoft.com/office/officeart/2009/3/layout/BlockDescendingList"/>
    <dgm:cxn modelId="{2FFD5F35-0D03-4213-8E0A-DB9F98D0591C}" srcId="{1D1EFB6B-C51D-4BC1-8CBB-90D7F6CA511B}" destId="{577DAE61-9F5A-4A7C-A691-AB28CEFD2F7C}" srcOrd="3" destOrd="0" parTransId="{2C29BC9B-745E-493C-8A05-4B9C0E21A8F4}" sibTransId="{415D1709-8E47-4B34-BC89-9505A37C4CFB}"/>
    <dgm:cxn modelId="{249F3D40-4633-4A99-892E-E930FF5D5040}" type="presOf" srcId="{577DAE61-9F5A-4A7C-A691-AB28CEFD2F7C}" destId="{A06AC1BB-43DB-43BD-A0AE-44580416936C}" srcOrd="1" destOrd="0" presId="urn:microsoft.com/office/officeart/2009/3/layout/BlockDescendingList"/>
    <dgm:cxn modelId="{35920368-32A8-4547-9A9A-A0821F9DAC38}" srcId="{1D1EFB6B-C51D-4BC1-8CBB-90D7F6CA511B}" destId="{92A686D6-D0B8-4396-96E8-B9EF7E2AB462}" srcOrd="2" destOrd="0" parTransId="{980C43F5-B77B-433B-AB72-D0B51B7C76C9}" sibTransId="{70AF9E79-67F7-42C6-8896-422DD56E966A}"/>
    <dgm:cxn modelId="{ABE0B048-CD5B-4D89-9AB1-951D4BA7043D}" type="presOf" srcId="{4B4D268E-1A14-47DD-A7BC-8BACDACB9758}" destId="{38AF9E74-02F2-4673-B473-CEDE25F95786}" srcOrd="1" destOrd="0" presId="urn:microsoft.com/office/officeart/2009/3/layout/BlockDescendingList"/>
    <dgm:cxn modelId="{26EAB448-5932-4746-B097-A9BC899E633A}" type="presOf" srcId="{43D9D0ED-F46F-4E3D-97C9-8D215EFB4251}" destId="{6563ECFE-ABDB-4B12-AABE-3E7578AC2FDB}" srcOrd="0" destOrd="0" presId="urn:microsoft.com/office/officeart/2009/3/layout/BlockDescendingList"/>
    <dgm:cxn modelId="{C42FA94C-7A07-4CDB-8CB1-76E8757528F4}" type="presOf" srcId="{54B8D61B-55C6-4A46-8018-FC025440218F}" destId="{C252502E-7CC7-4B47-B906-2592083953B8}" srcOrd="0" destOrd="0" presId="urn:microsoft.com/office/officeart/2009/3/layout/BlockDescendingList"/>
    <dgm:cxn modelId="{2D688659-0096-4E64-8144-639F6E66F3C6}" srcId="{1D1EFB6B-C51D-4BC1-8CBB-90D7F6CA511B}" destId="{54B8D61B-55C6-4A46-8018-FC025440218F}" srcOrd="1" destOrd="0" parTransId="{566078C3-05E2-40AB-9844-59FE4BD86B13}" sibTransId="{CB0E2ABD-9DA2-4E94-8110-713062D133AE}"/>
    <dgm:cxn modelId="{0900B687-7242-44C2-8230-89CBF068EB4D}" srcId="{1D1EFB6B-C51D-4BC1-8CBB-90D7F6CA511B}" destId="{4B4D268E-1A14-47DD-A7BC-8BACDACB9758}" srcOrd="5" destOrd="0" parTransId="{FB53F011-4DA9-442D-9EF1-376470FA7D01}" sibTransId="{B40F04D5-D9F2-4951-A64B-09405053ADCF}"/>
    <dgm:cxn modelId="{8F53FA88-7C62-4753-BB31-D9A1F72E7319}" type="presOf" srcId="{577DAE61-9F5A-4A7C-A691-AB28CEFD2F7C}" destId="{2FFDD6DE-2F1A-4D99-9535-1022B5A50E5F}" srcOrd="0" destOrd="0" presId="urn:microsoft.com/office/officeart/2009/3/layout/BlockDescendingList"/>
    <dgm:cxn modelId="{2E6C54B1-0CA2-43F9-8E42-144C91E464E2}" srcId="{1D1EFB6B-C51D-4BC1-8CBB-90D7F6CA511B}" destId="{43D9D0ED-F46F-4E3D-97C9-8D215EFB4251}" srcOrd="4" destOrd="0" parTransId="{4057EAA8-5768-4819-95B4-C3F469052B72}" sibTransId="{C6291DB9-646F-42E5-A360-D008FC6FCE09}"/>
    <dgm:cxn modelId="{CE8300D3-DE71-4CBA-BD74-0F5E661751A5}" type="presOf" srcId="{1D1EFB6B-C51D-4BC1-8CBB-90D7F6CA511B}" destId="{7781D100-81D4-4F6E-982E-6253DF8F2B2A}" srcOrd="0" destOrd="0" presId="urn:microsoft.com/office/officeart/2009/3/layout/BlockDescendingList"/>
    <dgm:cxn modelId="{6FCE04DC-3AB9-4478-99B3-4316204221A6}" type="presOf" srcId="{92A686D6-D0B8-4396-96E8-B9EF7E2AB462}" destId="{2E7767C2-3488-4B58-8B96-F857D1C2E9CC}" srcOrd="1" destOrd="0" presId="urn:microsoft.com/office/officeart/2009/3/layout/BlockDescendingList"/>
    <dgm:cxn modelId="{2EA25FE2-08F2-4D88-9506-6DC63CCDF1B9}" type="presOf" srcId="{C284C8E2-1759-4C05-ACD5-425955A940C6}" destId="{90DA5C03-82A8-4854-A552-C59DC1DE55F3}" srcOrd="1" destOrd="0" presId="urn:microsoft.com/office/officeart/2009/3/layout/BlockDescendingList"/>
    <dgm:cxn modelId="{5C9C89E8-28EB-40AD-96E4-07DE13487538}" srcId="{1D1EFB6B-C51D-4BC1-8CBB-90D7F6CA511B}" destId="{C284C8E2-1759-4C05-ACD5-425955A940C6}" srcOrd="0" destOrd="0" parTransId="{00481257-E131-46F5-BAD1-4F63EBB9CFDD}" sibTransId="{CA722C6D-EAF7-46D2-8C2A-1B53CE7C08EB}"/>
    <dgm:cxn modelId="{9C5770EA-2AB6-4C7A-A9F2-AFE1F0FBDC36}" type="presOf" srcId="{4B4D268E-1A14-47DD-A7BC-8BACDACB9758}" destId="{4089E725-98AA-4120-AD43-324F4D5ED6C9}" srcOrd="0" destOrd="0" presId="urn:microsoft.com/office/officeart/2009/3/layout/BlockDescendingList"/>
    <dgm:cxn modelId="{FC1338F0-540E-43CF-87DF-FE490AF5C169}" type="presOf" srcId="{92A686D6-D0B8-4396-96E8-B9EF7E2AB462}" destId="{6DFF7884-B41B-441D-BD4E-6514CCD98AD5}" srcOrd="0" destOrd="0" presId="urn:microsoft.com/office/officeart/2009/3/layout/BlockDescendingList"/>
    <dgm:cxn modelId="{91E638FF-7B85-4B15-9611-63B936261C38}" type="presOf" srcId="{C284C8E2-1759-4C05-ACD5-425955A940C6}" destId="{06DB8A46-8238-4AFA-B5D3-1E90BBA31921}" srcOrd="0" destOrd="0" presId="urn:microsoft.com/office/officeart/2009/3/layout/BlockDescendingList"/>
    <dgm:cxn modelId="{B8A09EBF-48DB-4293-86DF-45B1C8582EC3}" type="presParOf" srcId="{7781D100-81D4-4F6E-982E-6253DF8F2B2A}" destId="{06DB8A46-8238-4AFA-B5D3-1E90BBA31921}" srcOrd="0" destOrd="0" presId="urn:microsoft.com/office/officeart/2009/3/layout/BlockDescendingList"/>
    <dgm:cxn modelId="{DDBE2C29-86D0-4FA4-A34E-C1DEBE462573}" type="presParOf" srcId="{7781D100-81D4-4F6E-982E-6253DF8F2B2A}" destId="{4A863E44-3491-469F-AC71-DF4AFDCBAFAD}" srcOrd="1" destOrd="0" presId="urn:microsoft.com/office/officeart/2009/3/layout/BlockDescendingList"/>
    <dgm:cxn modelId="{73D2FE7D-85BF-4282-9BFE-E0F927AA8F71}" type="presParOf" srcId="{7781D100-81D4-4F6E-982E-6253DF8F2B2A}" destId="{9AF1C524-7222-455A-B746-A0E0A040B0F5}" srcOrd="2" destOrd="0" presId="urn:microsoft.com/office/officeart/2009/3/layout/BlockDescendingList"/>
    <dgm:cxn modelId="{58D69345-6F62-451E-9922-E6356FC35386}" type="presParOf" srcId="{9AF1C524-7222-455A-B746-A0E0A040B0F5}" destId="{90DA5C03-82A8-4854-A552-C59DC1DE55F3}" srcOrd="0" destOrd="0" presId="urn:microsoft.com/office/officeart/2009/3/layout/BlockDescendingList"/>
    <dgm:cxn modelId="{3F79466B-6F3C-4F94-AE11-2E53C67D0563}" type="presParOf" srcId="{7781D100-81D4-4F6E-982E-6253DF8F2B2A}" destId="{C252502E-7CC7-4B47-B906-2592083953B8}" srcOrd="3" destOrd="0" presId="urn:microsoft.com/office/officeart/2009/3/layout/BlockDescendingList"/>
    <dgm:cxn modelId="{2D84101C-D4E5-4AE2-BD8A-F52A29175C39}" type="presParOf" srcId="{7781D100-81D4-4F6E-982E-6253DF8F2B2A}" destId="{0557DF0B-0BD5-48E0-BB7B-04C2F554CA14}" srcOrd="4" destOrd="0" presId="urn:microsoft.com/office/officeart/2009/3/layout/BlockDescendingList"/>
    <dgm:cxn modelId="{7E64C1B9-DAFB-42F5-B1B5-4867452E29B0}" type="presParOf" srcId="{7781D100-81D4-4F6E-982E-6253DF8F2B2A}" destId="{B48D6E7F-170C-47D9-B6BE-58029FD19577}" srcOrd="5" destOrd="0" presId="urn:microsoft.com/office/officeart/2009/3/layout/BlockDescendingList"/>
    <dgm:cxn modelId="{04A986DC-0239-4D9F-8118-E6AC1E9F98DA}" type="presParOf" srcId="{B48D6E7F-170C-47D9-B6BE-58029FD19577}" destId="{5CC97B8A-A739-40ED-880F-9A1586746814}" srcOrd="0" destOrd="0" presId="urn:microsoft.com/office/officeart/2009/3/layout/BlockDescendingList"/>
    <dgm:cxn modelId="{F9A91B6C-4D3B-4677-BA6A-54FFEE36D03D}" type="presParOf" srcId="{7781D100-81D4-4F6E-982E-6253DF8F2B2A}" destId="{6DFF7884-B41B-441D-BD4E-6514CCD98AD5}" srcOrd="6" destOrd="0" presId="urn:microsoft.com/office/officeart/2009/3/layout/BlockDescendingList"/>
    <dgm:cxn modelId="{8A9A12B8-EFDE-43D7-B0CE-006C2575A01D}" type="presParOf" srcId="{7781D100-81D4-4F6E-982E-6253DF8F2B2A}" destId="{9ED0B4BF-49CC-4EBF-9234-1AE6C7A4E867}" srcOrd="7" destOrd="0" presId="urn:microsoft.com/office/officeart/2009/3/layout/BlockDescendingList"/>
    <dgm:cxn modelId="{74FD63AF-B8B5-4456-8714-C3413E61E0C1}" type="presParOf" srcId="{7781D100-81D4-4F6E-982E-6253DF8F2B2A}" destId="{889E1766-C6E9-408C-9DD6-0370A3C75D5E}" srcOrd="8" destOrd="0" presId="urn:microsoft.com/office/officeart/2009/3/layout/BlockDescendingList"/>
    <dgm:cxn modelId="{0672A9F0-BB7A-452C-8C8F-7D1323BA6E3E}" type="presParOf" srcId="{889E1766-C6E9-408C-9DD6-0370A3C75D5E}" destId="{2E7767C2-3488-4B58-8B96-F857D1C2E9CC}" srcOrd="0" destOrd="0" presId="urn:microsoft.com/office/officeart/2009/3/layout/BlockDescendingList"/>
    <dgm:cxn modelId="{523810BF-C6D7-407E-A55C-566ECA8B4DFA}" type="presParOf" srcId="{7781D100-81D4-4F6E-982E-6253DF8F2B2A}" destId="{2FFDD6DE-2F1A-4D99-9535-1022B5A50E5F}" srcOrd="9" destOrd="0" presId="urn:microsoft.com/office/officeart/2009/3/layout/BlockDescendingList"/>
    <dgm:cxn modelId="{B237F0CD-4198-4482-A79D-F55A0F834C30}" type="presParOf" srcId="{7781D100-81D4-4F6E-982E-6253DF8F2B2A}" destId="{65FC1380-8954-4A30-95AE-6024425A756C}" srcOrd="10" destOrd="0" presId="urn:microsoft.com/office/officeart/2009/3/layout/BlockDescendingList"/>
    <dgm:cxn modelId="{73658E70-CFC5-4596-8E9A-91AB108C131C}" type="presParOf" srcId="{7781D100-81D4-4F6E-982E-6253DF8F2B2A}" destId="{5EE09129-5FC8-46F4-9453-A7E8C14035AB}" srcOrd="11" destOrd="0" presId="urn:microsoft.com/office/officeart/2009/3/layout/BlockDescendingList"/>
    <dgm:cxn modelId="{4F579178-96E6-4DCC-B396-D1CFD615E2BB}" type="presParOf" srcId="{5EE09129-5FC8-46F4-9453-A7E8C14035AB}" destId="{A06AC1BB-43DB-43BD-A0AE-44580416936C}" srcOrd="0" destOrd="0" presId="urn:microsoft.com/office/officeart/2009/3/layout/BlockDescendingList"/>
    <dgm:cxn modelId="{39EAD6C1-BECA-4CE8-A7F3-FB25D94164C0}" type="presParOf" srcId="{7781D100-81D4-4F6E-982E-6253DF8F2B2A}" destId="{6563ECFE-ABDB-4B12-AABE-3E7578AC2FDB}" srcOrd="12" destOrd="0" presId="urn:microsoft.com/office/officeart/2009/3/layout/BlockDescendingList"/>
    <dgm:cxn modelId="{3D0F3F57-7243-414D-AD83-245585F94D42}" type="presParOf" srcId="{7781D100-81D4-4F6E-982E-6253DF8F2B2A}" destId="{6B33ADE1-8BBA-4F00-B7C5-3489D8042758}" srcOrd="13" destOrd="0" presId="urn:microsoft.com/office/officeart/2009/3/layout/BlockDescendingList"/>
    <dgm:cxn modelId="{7FDB1A4B-79A6-4B56-9FE1-7B6BE9FAA28F}" type="presParOf" srcId="{7781D100-81D4-4F6E-982E-6253DF8F2B2A}" destId="{A7EB08A9-D2C2-4418-A362-CD9BEACDC5CA}" srcOrd="14" destOrd="0" presId="urn:microsoft.com/office/officeart/2009/3/layout/BlockDescendingList"/>
    <dgm:cxn modelId="{EDB44C9F-0F72-4E21-A760-C2490878942F}" type="presParOf" srcId="{A7EB08A9-D2C2-4418-A362-CD9BEACDC5CA}" destId="{80C2F80B-E927-4086-A1FD-A7B71431A9F4}" srcOrd="0" destOrd="0" presId="urn:microsoft.com/office/officeart/2009/3/layout/BlockDescendingList"/>
    <dgm:cxn modelId="{B3566C45-926F-4D98-974C-D96C7808705C}" type="presParOf" srcId="{7781D100-81D4-4F6E-982E-6253DF8F2B2A}" destId="{4089E725-98AA-4120-AD43-324F4D5ED6C9}" srcOrd="15" destOrd="0" presId="urn:microsoft.com/office/officeart/2009/3/layout/BlockDescendingList"/>
    <dgm:cxn modelId="{D93E46E1-E43A-48CF-AB60-FAD29FBBB015}" type="presParOf" srcId="{7781D100-81D4-4F6E-982E-6253DF8F2B2A}" destId="{A6376A4F-D63F-4779-B61F-28DAD01F6CF0}" srcOrd="16" destOrd="0" presId="urn:microsoft.com/office/officeart/2009/3/layout/BlockDescendingList"/>
    <dgm:cxn modelId="{557952DB-6291-40D7-BA9F-A25226591583}" type="presParOf" srcId="{7781D100-81D4-4F6E-982E-6253DF8F2B2A}" destId="{9D81EA05-8B82-4F81-827D-84B98016FA7E}" srcOrd="17" destOrd="0" presId="urn:microsoft.com/office/officeart/2009/3/layout/BlockDescendingList"/>
    <dgm:cxn modelId="{D21530EF-34B3-4F3B-8F90-C22AD35FB327}" type="presParOf" srcId="{9D81EA05-8B82-4F81-827D-84B98016FA7E}" destId="{38AF9E74-02F2-4673-B473-CEDE25F95786}" srcOrd="0" destOrd="0" presId="urn:microsoft.com/office/officeart/2009/3/layout/BlockDescending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F9E74-02F2-4673-B473-CEDE25F95786}">
      <dsp:nvSpPr>
        <dsp:cNvPr id="0" name=""/>
        <dsp:cNvSpPr/>
      </dsp:nvSpPr>
      <dsp:spPr>
        <a:xfrm>
          <a:off x="3880612" y="1076445"/>
          <a:ext cx="476396" cy="916147"/>
        </a:xfrm>
        <a:prstGeom prst="rect">
          <a:avLst/>
        </a:prstGeom>
        <a:noFill/>
        <a:ln w="50800">
          <a:solidFill>
            <a:schemeClr val="tx2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0" rIns="30480" bIns="1016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 rot="16200000">
        <a:off x="3868250" y="1426780"/>
        <a:ext cx="824532" cy="123863"/>
      </dsp:txXfrm>
    </dsp:sp>
    <dsp:sp modelId="{80C2F80B-E927-4086-A1FD-A7B71431A9F4}">
      <dsp:nvSpPr>
        <dsp:cNvPr id="0" name=""/>
        <dsp:cNvSpPr/>
      </dsp:nvSpPr>
      <dsp:spPr>
        <a:xfrm>
          <a:off x="3194713" y="858546"/>
          <a:ext cx="476396" cy="1282604"/>
        </a:xfrm>
        <a:prstGeom prst="rect">
          <a:avLst/>
        </a:prstGeom>
        <a:noFill/>
        <a:ln w="50800" cap="rnd">
          <a:solidFill>
            <a:schemeClr val="tx2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0" rIns="45720" bIns="1016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 rot="16200000">
        <a:off x="3017445" y="1373786"/>
        <a:ext cx="1154343" cy="123863"/>
      </dsp:txXfrm>
    </dsp:sp>
    <dsp:sp modelId="{A06AC1BB-43DB-43BD-A0AE-44580416936C}">
      <dsp:nvSpPr>
        <dsp:cNvPr id="0" name=""/>
        <dsp:cNvSpPr/>
      </dsp:nvSpPr>
      <dsp:spPr>
        <a:xfrm>
          <a:off x="2512332" y="658313"/>
          <a:ext cx="476396" cy="1649065"/>
        </a:xfrm>
        <a:prstGeom prst="rect">
          <a:avLst/>
        </a:prstGeom>
        <a:noFill/>
        <a:ln w="50800" cap="rnd">
          <a:solidFill>
            <a:schemeClr val="tx2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0" rIns="45720" bIns="1016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 rot="16200000">
        <a:off x="2170157" y="1338461"/>
        <a:ext cx="1484158" cy="123863"/>
      </dsp:txXfrm>
    </dsp:sp>
    <dsp:sp modelId="{2E7767C2-3488-4B58-8B96-F857D1C2E9CC}">
      <dsp:nvSpPr>
        <dsp:cNvPr id="0" name=""/>
        <dsp:cNvSpPr/>
      </dsp:nvSpPr>
      <dsp:spPr>
        <a:xfrm>
          <a:off x="1796968" y="494602"/>
          <a:ext cx="476396" cy="2015522"/>
        </a:xfrm>
        <a:prstGeom prst="rect">
          <a:avLst/>
        </a:prstGeom>
        <a:noFill/>
        <a:ln w="50800" cap="rnd">
          <a:solidFill>
            <a:schemeClr val="tx2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0" rIns="45720" bIns="1016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 rot="16200000">
        <a:off x="1289888" y="1339656"/>
        <a:ext cx="1813970" cy="123863"/>
      </dsp:txXfrm>
    </dsp:sp>
    <dsp:sp modelId="{5CC97B8A-A739-40ED-880F-9A1586746814}">
      <dsp:nvSpPr>
        <dsp:cNvPr id="0" name=""/>
        <dsp:cNvSpPr/>
      </dsp:nvSpPr>
      <dsp:spPr>
        <a:xfrm>
          <a:off x="1078416" y="273337"/>
          <a:ext cx="476396" cy="2381987"/>
        </a:xfrm>
        <a:prstGeom prst="rect">
          <a:avLst/>
        </a:prstGeom>
        <a:noFill/>
        <a:ln w="50800" cap="rnd">
          <a:solidFill>
            <a:schemeClr val="tx2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0" rIns="45720" bIns="1016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 dirty="0"/>
        </a:p>
      </dsp:txBody>
      <dsp:txXfrm rot="16200000">
        <a:off x="406426" y="1283300"/>
        <a:ext cx="2143788" cy="123863"/>
      </dsp:txXfrm>
    </dsp:sp>
    <dsp:sp modelId="{90DA5C03-82A8-4854-A552-C59DC1DE55F3}">
      <dsp:nvSpPr>
        <dsp:cNvPr id="0" name=""/>
        <dsp:cNvSpPr/>
      </dsp:nvSpPr>
      <dsp:spPr>
        <a:xfrm>
          <a:off x="391050" y="98833"/>
          <a:ext cx="476396" cy="2748432"/>
        </a:xfrm>
        <a:prstGeom prst="rect">
          <a:avLst/>
        </a:prstGeom>
        <a:noFill/>
        <a:ln w="50800" cap="rnd">
          <a:solidFill>
            <a:schemeClr val="tx2"/>
          </a:solidFill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0" rIns="45720" bIns="10160" numCol="1" spcCol="1270" anchor="ctr" anchorCtr="0">
          <a:noAutofit/>
        </a:bodyPr>
        <a:lstStyle/>
        <a:p>
          <a:pPr marL="0" lvl="0" indent="0" algn="just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 dirty="0"/>
        </a:p>
      </dsp:txBody>
      <dsp:txXfrm rot="16200000">
        <a:off x="-445839" y="1273696"/>
        <a:ext cx="2473589" cy="123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9" r:id="rId8"/>
    <p:sldLayoutId id="2147483660" r:id="rId9"/>
    <p:sldLayoutId id="2147483662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1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channel/UCHXa4OpASJEwrHrLeIzw7Yg" TargetMode="External"/><Relationship Id="rId5" Type="http://schemas.openxmlformats.org/officeDocument/2006/relationships/hyperlink" Target="https://www.youtube.com/channel/Machine%20Learning%20Hub" TargetMode="External"/><Relationship Id="rId4" Type="http://schemas.openxmlformats.org/officeDocument/2006/relationships/hyperlink" Target="https://www.youtube.com/channel/CodeWithHarr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31628" y="1212113"/>
            <a:ext cx="4338084" cy="16952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ym typeface="Rajdhani"/>
              </a:rPr>
              <a:t>Automatic License </a:t>
            </a:r>
            <a:r>
              <a:rPr lang="en-IN" sz="4000" u="sng" dirty="0">
                <a:sym typeface="Rajdhani"/>
              </a:rPr>
              <a:t>Plate Recognition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531628" y="3857501"/>
            <a:ext cx="1586107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SUBMITTED TO: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522495-AD38-4924-AD69-3477B911F61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572000" y="1043002"/>
            <a:ext cx="2651051" cy="2393218"/>
          </a:xfrm>
          <a:prstGeom prst="rect">
            <a:avLst/>
          </a:prstGeom>
        </p:spPr>
      </p:pic>
      <p:sp>
        <p:nvSpPr>
          <p:cNvPr id="9" name="Google Shape;103;p24">
            <a:extLst>
              <a:ext uri="{FF2B5EF4-FFF2-40B4-BE49-F238E27FC236}">
                <a16:creationId xmlns:a16="http://schemas.microsoft.com/office/drawing/2014/main" id="{BD2E7F2E-93D7-45E4-B65B-C2BE5726BD06}"/>
              </a:ext>
            </a:extLst>
          </p:cNvPr>
          <p:cNvSpPr txBox="1">
            <a:spLocks/>
          </p:cNvSpPr>
          <p:nvPr/>
        </p:nvSpPr>
        <p:spPr>
          <a:xfrm>
            <a:off x="6407889" y="3857501"/>
            <a:ext cx="2009554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sz="1600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SUBMITTED BY:</a:t>
            </a:r>
          </a:p>
        </p:txBody>
      </p:sp>
      <p:sp>
        <p:nvSpPr>
          <p:cNvPr id="14" name="Google Shape;103;p24">
            <a:extLst>
              <a:ext uri="{FF2B5EF4-FFF2-40B4-BE49-F238E27FC236}">
                <a16:creationId xmlns:a16="http://schemas.microsoft.com/office/drawing/2014/main" id="{4265DDFA-F612-41F3-B0DB-BD39CDCC656E}"/>
              </a:ext>
            </a:extLst>
          </p:cNvPr>
          <p:cNvSpPr txBox="1">
            <a:spLocks/>
          </p:cNvSpPr>
          <p:nvPr/>
        </p:nvSpPr>
        <p:spPr>
          <a:xfrm>
            <a:off x="6407889" y="4297271"/>
            <a:ext cx="2441945" cy="685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sz="1200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RONAK UCHARIYA ( 0901CS181085 )</a:t>
            </a:r>
          </a:p>
          <a:p>
            <a:pPr marL="0" indent="0"/>
            <a:r>
              <a:rPr lang="en-US" sz="1200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SAKSHI RAJPUT ( 0901CS181089 )</a:t>
            </a:r>
          </a:p>
        </p:txBody>
      </p:sp>
      <p:sp>
        <p:nvSpPr>
          <p:cNvPr id="7" name="Google Shape;103;p24">
            <a:extLst>
              <a:ext uri="{FF2B5EF4-FFF2-40B4-BE49-F238E27FC236}">
                <a16:creationId xmlns:a16="http://schemas.microsoft.com/office/drawing/2014/main" id="{F4F52C19-F5C4-42A4-A1D4-CBAFD5F6E6E1}"/>
              </a:ext>
            </a:extLst>
          </p:cNvPr>
          <p:cNvSpPr txBox="1">
            <a:spLocks/>
          </p:cNvSpPr>
          <p:nvPr/>
        </p:nvSpPr>
        <p:spPr>
          <a:xfrm>
            <a:off x="531628" y="4291901"/>
            <a:ext cx="2441945" cy="685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US" sz="1200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Prof. Jamvant S. Kumare</a:t>
            </a:r>
          </a:p>
          <a:p>
            <a:pPr marL="0" indent="0"/>
            <a:r>
              <a:rPr lang="en-US" sz="1200" b="1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Prof. Amit Manjhwwar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  <p:bldP spid="9" grpId="0"/>
      <p:bldP spid="1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7B1D897-B623-47FF-965C-AF50A003C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396" y="1607699"/>
            <a:ext cx="3912863" cy="1589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CCAB63-3393-487E-BD30-4101CBEDB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550" y="2577173"/>
            <a:ext cx="4023709" cy="5243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BAB427-B58F-46CA-BFD2-A8D3D0638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313" y="2009244"/>
            <a:ext cx="2820317" cy="320682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30" name="Google Shape;1793;p47">
            <a:extLst>
              <a:ext uri="{FF2B5EF4-FFF2-40B4-BE49-F238E27FC236}">
                <a16:creationId xmlns:a16="http://schemas.microsoft.com/office/drawing/2014/main" id="{DEBA1E54-FFBC-4B6A-9BC6-FB61EBE57B7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57" y="130629"/>
            <a:ext cx="2068286" cy="126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Automatic License Plate Recognition software </a:t>
            </a:r>
            <a:endParaRPr sz="3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lt2"/>
                </a:solidFill>
              </a:rPr>
              <a:t>INTRODUCTION</a:t>
            </a:r>
            <a:r>
              <a:rPr lang="en" sz="2000" b="1" dirty="0">
                <a:solidFill>
                  <a:schemeClr val="lt2"/>
                </a:solidFill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1600" b="1" dirty="0">
                <a:solidFill>
                  <a:schemeClr val="lt2"/>
                </a:solidFill>
              </a:rPr>
              <a:t>Automatic License Plate Recognition (ALPR)’ is the process of  locating  &amp;  extracting  plate  information  from  images</a:t>
            </a:r>
            <a:r>
              <a:rPr lang="en" sz="1600" b="1" dirty="0">
                <a:solidFill>
                  <a:schemeClr val="lt2"/>
                </a:solidFill>
              </a:rPr>
              <a:t> </a:t>
            </a:r>
            <a:r>
              <a:rPr lang="en-IN" sz="1600" b="1" dirty="0">
                <a:solidFill>
                  <a:schemeClr val="lt2"/>
                </a:solidFill>
              </a:rPr>
              <a:t>or videos.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endParaRPr sz="1600" b="1"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1600" b="1" dirty="0">
                <a:solidFill>
                  <a:schemeClr val="lt2"/>
                </a:solidFill>
              </a:rPr>
              <a:t>It is essential  for  several everyday  applications  automated payment services ( parking, toll roads payment collection, etc. )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endParaRPr lang="en-US" sz="1600" b="1"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1600" b="1" dirty="0">
                <a:solidFill>
                  <a:schemeClr val="lt2"/>
                </a:solidFill>
              </a:rPr>
              <a:t>The police and government agencies use ANPR as a tracking option to disrupt, prevent and detect criminal activity</a:t>
            </a:r>
            <a:r>
              <a:rPr lang="en" sz="1600" b="1" dirty="0">
                <a:solidFill>
                  <a:schemeClr val="lt2"/>
                </a:solidFill>
              </a:rPr>
              <a:t>.</a:t>
            </a:r>
            <a:endParaRPr sz="16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11713" y="1620227"/>
            <a:ext cx="1940317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PARKING OPERATIONS</a:t>
            </a: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28797" y="160612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LAW ENFORCEMENT</a:t>
            </a:r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55838" y="2846882"/>
            <a:ext cx="2590490" cy="10563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SECURITY &amp; SERVICES AUTOMATION</a:t>
            </a:r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00575" y="3018820"/>
            <a:ext cx="2339100" cy="712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Monitoring vehicles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lang="en"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lang="en"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02015C6-3119-4AD2-85DB-56040DBFB1BB}"/>
              </a:ext>
            </a:extLst>
          </p:cNvPr>
          <p:cNvSpPr txBox="1"/>
          <p:nvPr/>
        </p:nvSpPr>
        <p:spPr>
          <a:xfrm>
            <a:off x="704337" y="674186"/>
            <a:ext cx="216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IN" sz="24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Rajdhani"/>
                <a:cs typeface="Rajdhani"/>
                <a:sym typeface="Rajdhani"/>
              </a:rPr>
              <a:t>OBJECTIVES</a:t>
            </a:r>
            <a:r>
              <a:rPr lang="en" sz="1400" b="1" dirty="0">
                <a:solidFill>
                  <a:schemeClr val="lt2"/>
                </a:solidFill>
              </a:rPr>
              <a:t>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099" y="1645779"/>
            <a:ext cx="2824077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TECHNOLOGY &amp; PLATFORM OVERVIEW</a:t>
            </a:r>
            <a:endParaRPr sz="3200" dirty="0"/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758304" y="674923"/>
            <a:ext cx="0" cy="4176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9" name="Google Shape;149;p28"/>
          <p:cNvSpPr txBox="1"/>
          <p:nvPr/>
        </p:nvSpPr>
        <p:spPr>
          <a:xfrm>
            <a:off x="5025657" y="1933314"/>
            <a:ext cx="1620446" cy="50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TensorFlow</a:t>
            </a:r>
            <a:endParaRPr lang="en"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861700" y="3047959"/>
            <a:ext cx="1142874" cy="46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CNN 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5450986" y="4172933"/>
            <a:ext cx="1195118" cy="329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OpenCV</a:t>
            </a:r>
            <a:endParaRPr lang="en"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cxnSpLocks/>
          </p:cNvCxnSpPr>
          <p:nvPr/>
        </p:nvCxnSpPr>
        <p:spPr>
          <a:xfrm>
            <a:off x="6627740" y="1110009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</p:cNvCxnSpPr>
          <p:nvPr/>
        </p:nvCxnSpPr>
        <p:spPr>
          <a:xfrm>
            <a:off x="6654054" y="218204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</p:cNvCxnSpPr>
          <p:nvPr/>
        </p:nvCxnSpPr>
        <p:spPr>
          <a:xfrm>
            <a:off x="6636799" y="3279760"/>
            <a:ext cx="207518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cxnSpLocks/>
          </p:cNvCxnSpPr>
          <p:nvPr/>
        </p:nvCxnSpPr>
        <p:spPr>
          <a:xfrm>
            <a:off x="6636799" y="4320189"/>
            <a:ext cx="25455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4077E16-354A-4139-82F4-60D5BB4C294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501220" y="674923"/>
            <a:ext cx="862024" cy="862024"/>
          </a:xfrm>
          <a:prstGeom prst="rect">
            <a:avLst/>
          </a:prstGeom>
        </p:spPr>
      </p:pic>
      <p:sp>
        <p:nvSpPr>
          <p:cNvPr id="24" name="Google Shape;150;p28">
            <a:extLst>
              <a:ext uri="{FF2B5EF4-FFF2-40B4-BE49-F238E27FC236}">
                <a16:creationId xmlns:a16="http://schemas.microsoft.com/office/drawing/2014/main" id="{54D9A62A-E713-4E6D-B774-218AA6895FF3}"/>
              </a:ext>
            </a:extLst>
          </p:cNvPr>
          <p:cNvSpPr txBox="1"/>
          <p:nvPr/>
        </p:nvSpPr>
        <p:spPr>
          <a:xfrm>
            <a:off x="6993758" y="795964"/>
            <a:ext cx="126513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PYTHON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1B8977-ED3A-4432-8E02-3FF18C4BD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698" y="1687368"/>
            <a:ext cx="902505" cy="9652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DA1E35-D89A-47DA-84D3-CC824E2B5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341" y="2832362"/>
            <a:ext cx="944204" cy="9442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C2E0886-34D9-46C7-8399-2EE8C3BAE88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9823" y="3776566"/>
            <a:ext cx="962730" cy="924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CNN Architecture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417914" y="725213"/>
            <a:ext cx="1981970" cy="179320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36" name="Google Shape;636;p32"/>
          <p:cNvCxnSpPr>
            <a:cxnSpLocks/>
          </p:cNvCxnSpPr>
          <p:nvPr/>
        </p:nvCxnSpPr>
        <p:spPr>
          <a:xfrm rot="10800000" flipV="1">
            <a:off x="2354435" y="817939"/>
            <a:ext cx="848548" cy="2376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27F77BC-BCF5-4BBD-BA67-A6486E1DA5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1465514"/>
              </p:ext>
            </p:extLst>
          </p:nvPr>
        </p:nvGraphicFramePr>
        <p:xfrm>
          <a:off x="2840115" y="1639084"/>
          <a:ext cx="4747091" cy="2998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3C160F0-6DB1-4C03-BD26-9D57BC396ACE}"/>
              </a:ext>
            </a:extLst>
          </p:cNvPr>
          <p:cNvSpPr txBox="1"/>
          <p:nvPr/>
        </p:nvSpPr>
        <p:spPr>
          <a:xfrm>
            <a:off x="3172183" y="2131979"/>
            <a:ext cx="553999" cy="184600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Conv2D ) </a:t>
            </a:r>
          </a:p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Max pooling2D )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C4BD401-AEC8-4B3F-92D5-11235686E7B5}"/>
              </a:ext>
            </a:extLst>
          </p:cNvPr>
          <p:cNvSpPr txBox="1"/>
          <p:nvPr/>
        </p:nvSpPr>
        <p:spPr>
          <a:xfrm>
            <a:off x="3891226" y="2119866"/>
            <a:ext cx="553999" cy="18628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Conv2D )</a:t>
            </a:r>
          </a:p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Max pooling2D 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26B4333-3A42-4007-AB48-F176224F011E}"/>
              </a:ext>
            </a:extLst>
          </p:cNvPr>
          <p:cNvSpPr txBox="1"/>
          <p:nvPr/>
        </p:nvSpPr>
        <p:spPr>
          <a:xfrm>
            <a:off x="4574120" y="2141789"/>
            <a:ext cx="553999" cy="186364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Conv2D ) </a:t>
            </a:r>
          </a:p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Max pooling2D )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FDA5CF5-1517-4062-B191-F0D09C022998}"/>
              </a:ext>
            </a:extLst>
          </p:cNvPr>
          <p:cNvSpPr txBox="1"/>
          <p:nvPr/>
        </p:nvSpPr>
        <p:spPr>
          <a:xfrm>
            <a:off x="6097377" y="2747384"/>
            <a:ext cx="369332" cy="73076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Dense )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7CEC0BA-5040-49E0-A912-B5448DA532A1}"/>
              </a:ext>
            </a:extLst>
          </p:cNvPr>
          <p:cNvSpPr txBox="1"/>
          <p:nvPr/>
        </p:nvSpPr>
        <p:spPr>
          <a:xfrm>
            <a:off x="5414703" y="2568590"/>
            <a:ext cx="369332" cy="99367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Flatten )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33B7229-4721-485C-91FB-1B3B22B49B93}"/>
              </a:ext>
            </a:extLst>
          </p:cNvPr>
          <p:cNvSpPr txBox="1"/>
          <p:nvPr/>
        </p:nvSpPr>
        <p:spPr>
          <a:xfrm>
            <a:off x="6762178" y="2671105"/>
            <a:ext cx="369332" cy="99367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Softmax )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1C8E91D8-9927-48C0-AFB0-4119E8A06E40}"/>
              </a:ext>
            </a:extLst>
          </p:cNvPr>
          <p:cNvSpPr txBox="1"/>
          <p:nvPr/>
        </p:nvSpPr>
        <p:spPr>
          <a:xfrm>
            <a:off x="1613839" y="3660494"/>
            <a:ext cx="774935" cy="2758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( Input 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3821C2-7292-4C67-A942-FF69AF274A0A}"/>
              </a:ext>
            </a:extLst>
          </p:cNvPr>
          <p:cNvCxnSpPr/>
          <p:nvPr/>
        </p:nvCxnSpPr>
        <p:spPr>
          <a:xfrm flipH="1">
            <a:off x="3725790" y="3051277"/>
            <a:ext cx="399" cy="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B30E10-A577-47A2-997A-0A71DEB28BD7}"/>
              </a:ext>
            </a:extLst>
          </p:cNvPr>
          <p:cNvSpPr/>
          <p:nvPr/>
        </p:nvSpPr>
        <p:spPr>
          <a:xfrm>
            <a:off x="7361940" y="3065427"/>
            <a:ext cx="385132" cy="205028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524A2BD-56B2-4E41-BE23-CB9A2B5C3E6C}"/>
              </a:ext>
            </a:extLst>
          </p:cNvPr>
          <p:cNvSpPr/>
          <p:nvPr/>
        </p:nvSpPr>
        <p:spPr>
          <a:xfrm>
            <a:off x="2653881" y="2914653"/>
            <a:ext cx="464517" cy="255998"/>
          </a:xfrm>
          <a:prstGeom prst="rightArrow">
            <a:avLst>
              <a:gd name="adj1" fmla="val 43326"/>
              <a:gd name="adj2" fmla="val 5000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2871F1-FF18-4999-A2A3-9F182E44DE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65" r="5633" b="30344"/>
          <a:stretch/>
        </p:blipFill>
        <p:spPr>
          <a:xfrm>
            <a:off x="1454588" y="2558999"/>
            <a:ext cx="1145508" cy="1107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954BC7-42D1-47DE-9A86-49CE5EC074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9610" y="2755187"/>
            <a:ext cx="1049605" cy="1307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SNAPSHOT</a:t>
            </a:r>
            <a:endParaRPr dirty="0"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284588" y="1488558"/>
            <a:ext cx="4659546" cy="3458966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52" name="Google Shape;1752;p44"/>
          <p:cNvPicPr preferRelativeResize="0"/>
          <p:nvPr/>
        </p:nvPicPr>
        <p:blipFill rotWithShape="1">
          <a:blip r:embed="rId4"/>
          <a:srcRect l="457" t="19918" r="44584" b="18285"/>
          <a:stretch/>
        </p:blipFill>
        <p:spPr>
          <a:xfrm>
            <a:off x="458594" y="1621151"/>
            <a:ext cx="4307559" cy="2581277"/>
          </a:xfrm>
          <a:prstGeom prst="rect">
            <a:avLst/>
          </a:prstGeom>
        </p:spPr>
      </p:pic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5507920" y="2231999"/>
            <a:ext cx="3227100" cy="1188001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optical character recognition on images to read vehicle registration number plate</a:t>
            </a:r>
            <a:endParaRPr lang="en-IN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54" name="Google Shape;1754;p44"/>
          <p:cNvCxnSpPr/>
          <p:nvPr/>
        </p:nvCxnSpPr>
        <p:spPr>
          <a:xfrm>
            <a:off x="5220000" y="2232000"/>
            <a:ext cx="0" cy="1188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2938475" y="509825"/>
            <a:ext cx="326725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Image processing</a:t>
            </a: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544701" y="3419701"/>
            <a:ext cx="1370807" cy="553549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Converting into Gray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2530137" y="3419701"/>
            <a:ext cx="1131455" cy="598918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I</a:t>
            </a:r>
            <a:r>
              <a:rPr lang="en" sz="1800" b="1" dirty="0">
                <a:latin typeface="Rajdhani"/>
                <a:ea typeface="Rajdhani"/>
                <a:cs typeface="Rajdhani"/>
                <a:sym typeface="Rajdhani"/>
              </a:rPr>
              <a:t>mage Croping</a:t>
            </a:r>
            <a:endParaRPr sz="18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540000" y="1858499"/>
            <a:ext cx="1332520" cy="1347365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376000" y="1858499"/>
            <a:ext cx="1332520" cy="1347365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3996000" y="1858499"/>
            <a:ext cx="1332520" cy="1347365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724000" y="1858499"/>
            <a:ext cx="1332520" cy="1347365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488000" y="1858499"/>
            <a:ext cx="1332520" cy="1347365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cxnSpLocks/>
            <a:stCxn id="710" idx="6"/>
            <a:endCxn id="711" idx="2"/>
          </p:cNvCxnSpPr>
          <p:nvPr/>
        </p:nvCxnSpPr>
        <p:spPr>
          <a:xfrm>
            <a:off x="1872520" y="2532182"/>
            <a:ext cx="5034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cxnSpLocks/>
            <a:stCxn id="711" idx="6"/>
            <a:endCxn id="712" idx="2"/>
          </p:cNvCxnSpPr>
          <p:nvPr/>
        </p:nvCxnSpPr>
        <p:spPr>
          <a:xfrm>
            <a:off x="3708520" y="2532182"/>
            <a:ext cx="2874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cxnSpLocks/>
            <a:stCxn id="712" idx="6"/>
            <a:endCxn id="713" idx="2"/>
          </p:cNvCxnSpPr>
          <p:nvPr/>
        </p:nvCxnSpPr>
        <p:spPr>
          <a:xfrm>
            <a:off x="5328520" y="2532182"/>
            <a:ext cx="3954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cxnSpLocks/>
            <a:stCxn id="713" idx="6"/>
            <a:endCxn id="714" idx="2"/>
          </p:cNvCxnSpPr>
          <p:nvPr/>
        </p:nvCxnSpPr>
        <p:spPr>
          <a:xfrm>
            <a:off x="7056520" y="2532182"/>
            <a:ext cx="43148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F1691BE-8D26-4571-8DBE-22032FBE5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8339" y="1929618"/>
            <a:ext cx="1270735" cy="120512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1C74AA4-56F4-4774-9A1A-1157F7927A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19270" y="1873935"/>
            <a:ext cx="1242322" cy="131649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6495D92-A608-4DFA-B41C-0376459465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53154" y="1876919"/>
            <a:ext cx="1227429" cy="132894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824F501A-F7DB-4550-BDA3-2B8F1900EFC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767270" y="1929618"/>
            <a:ext cx="1245980" cy="126791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B5BE034-5979-45E7-AAA5-4E693E32AF4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86" t="28445" r="64142" b="25555"/>
          <a:stretch/>
        </p:blipFill>
        <p:spPr>
          <a:xfrm>
            <a:off x="7494209" y="1873935"/>
            <a:ext cx="1332520" cy="13002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3" name="Google Shape;707;p36">
            <a:extLst>
              <a:ext uri="{FF2B5EF4-FFF2-40B4-BE49-F238E27FC236}">
                <a16:creationId xmlns:a16="http://schemas.microsoft.com/office/drawing/2014/main" id="{8418417C-F9B6-4480-B737-583491112E38}"/>
              </a:ext>
            </a:extLst>
          </p:cNvPr>
          <p:cNvSpPr txBox="1">
            <a:spLocks/>
          </p:cNvSpPr>
          <p:nvPr/>
        </p:nvSpPr>
        <p:spPr>
          <a:xfrm>
            <a:off x="347328" y="3409987"/>
            <a:ext cx="416196" cy="2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1.</a:t>
            </a:r>
          </a:p>
        </p:txBody>
      </p:sp>
      <p:sp>
        <p:nvSpPr>
          <p:cNvPr id="104" name="Google Shape;709;p36">
            <a:extLst>
              <a:ext uri="{FF2B5EF4-FFF2-40B4-BE49-F238E27FC236}">
                <a16:creationId xmlns:a16="http://schemas.microsoft.com/office/drawing/2014/main" id="{A60A0460-6DEB-44BB-AEC8-E9AFD140EB21}"/>
              </a:ext>
            </a:extLst>
          </p:cNvPr>
          <p:cNvSpPr txBox="1">
            <a:spLocks/>
          </p:cNvSpPr>
          <p:nvPr/>
        </p:nvSpPr>
        <p:spPr>
          <a:xfrm>
            <a:off x="2490441" y="3483455"/>
            <a:ext cx="360516" cy="20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2.</a:t>
            </a:r>
          </a:p>
        </p:txBody>
      </p:sp>
      <p:sp>
        <p:nvSpPr>
          <p:cNvPr id="105" name="Google Shape;707;p36">
            <a:extLst>
              <a:ext uri="{FF2B5EF4-FFF2-40B4-BE49-F238E27FC236}">
                <a16:creationId xmlns:a16="http://schemas.microsoft.com/office/drawing/2014/main" id="{AC103168-B6D1-41C8-B900-24F7509E5101}"/>
              </a:ext>
            </a:extLst>
          </p:cNvPr>
          <p:cNvSpPr txBox="1">
            <a:spLocks/>
          </p:cNvSpPr>
          <p:nvPr/>
        </p:nvSpPr>
        <p:spPr>
          <a:xfrm>
            <a:off x="4063563" y="3395325"/>
            <a:ext cx="360976" cy="41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3.</a:t>
            </a:r>
          </a:p>
        </p:txBody>
      </p:sp>
      <p:sp>
        <p:nvSpPr>
          <p:cNvPr id="106" name="Google Shape;709;p36">
            <a:extLst>
              <a:ext uri="{FF2B5EF4-FFF2-40B4-BE49-F238E27FC236}">
                <a16:creationId xmlns:a16="http://schemas.microsoft.com/office/drawing/2014/main" id="{D5B67183-E8E5-436D-9B74-AAF095B0122A}"/>
              </a:ext>
            </a:extLst>
          </p:cNvPr>
          <p:cNvSpPr txBox="1">
            <a:spLocks/>
          </p:cNvSpPr>
          <p:nvPr/>
        </p:nvSpPr>
        <p:spPr>
          <a:xfrm>
            <a:off x="5903770" y="3503621"/>
            <a:ext cx="360516" cy="20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4.</a:t>
            </a:r>
          </a:p>
        </p:txBody>
      </p:sp>
      <p:sp>
        <p:nvSpPr>
          <p:cNvPr id="109" name="Google Shape;709;p36">
            <a:extLst>
              <a:ext uri="{FF2B5EF4-FFF2-40B4-BE49-F238E27FC236}">
                <a16:creationId xmlns:a16="http://schemas.microsoft.com/office/drawing/2014/main" id="{306F17A5-1C2D-4395-8667-16353FF1B6C0}"/>
              </a:ext>
            </a:extLst>
          </p:cNvPr>
          <p:cNvSpPr txBox="1">
            <a:spLocks/>
          </p:cNvSpPr>
          <p:nvPr/>
        </p:nvSpPr>
        <p:spPr>
          <a:xfrm>
            <a:off x="7596889" y="3471008"/>
            <a:ext cx="360516" cy="20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5.</a:t>
            </a:r>
          </a:p>
        </p:txBody>
      </p:sp>
      <p:sp>
        <p:nvSpPr>
          <p:cNvPr id="110" name="Google Shape;707;p36">
            <a:extLst>
              <a:ext uri="{FF2B5EF4-FFF2-40B4-BE49-F238E27FC236}">
                <a16:creationId xmlns:a16="http://schemas.microsoft.com/office/drawing/2014/main" id="{A3C3187C-41AD-49A0-936E-33FC428A55B5}"/>
              </a:ext>
            </a:extLst>
          </p:cNvPr>
          <p:cNvSpPr txBox="1">
            <a:spLocks/>
          </p:cNvSpPr>
          <p:nvPr/>
        </p:nvSpPr>
        <p:spPr>
          <a:xfrm>
            <a:off x="3996000" y="3465070"/>
            <a:ext cx="1506820" cy="55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Image Thresholding</a:t>
            </a:r>
          </a:p>
        </p:txBody>
      </p:sp>
      <p:sp>
        <p:nvSpPr>
          <p:cNvPr id="111" name="Google Shape;709;p36">
            <a:extLst>
              <a:ext uri="{FF2B5EF4-FFF2-40B4-BE49-F238E27FC236}">
                <a16:creationId xmlns:a16="http://schemas.microsoft.com/office/drawing/2014/main" id="{2E75AA7B-4530-4EF9-9DBB-3018B2BDAAA8}"/>
              </a:ext>
            </a:extLst>
          </p:cNvPr>
          <p:cNvSpPr txBox="1">
            <a:spLocks/>
          </p:cNvSpPr>
          <p:nvPr/>
        </p:nvSpPr>
        <p:spPr>
          <a:xfrm>
            <a:off x="5984127" y="3465070"/>
            <a:ext cx="1131455" cy="59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Image Resizing</a:t>
            </a:r>
          </a:p>
        </p:txBody>
      </p:sp>
      <p:sp>
        <p:nvSpPr>
          <p:cNvPr id="114" name="Google Shape;709;p36">
            <a:extLst>
              <a:ext uri="{FF2B5EF4-FFF2-40B4-BE49-F238E27FC236}">
                <a16:creationId xmlns:a16="http://schemas.microsoft.com/office/drawing/2014/main" id="{87E8084E-E6F9-40F2-BF11-C7C794558669}"/>
              </a:ext>
            </a:extLst>
          </p:cNvPr>
          <p:cNvSpPr txBox="1">
            <a:spLocks/>
          </p:cNvSpPr>
          <p:nvPr/>
        </p:nvSpPr>
        <p:spPr>
          <a:xfrm>
            <a:off x="7612063" y="3429929"/>
            <a:ext cx="1131455" cy="598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Final Output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</a:t>
            </a:r>
            <a:r>
              <a:rPr lang="en-IN" sz="3200" dirty="0"/>
              <a:t>Source &amp; Reference</a:t>
            </a:r>
            <a:endParaRPr sz="32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928922" y="1434600"/>
            <a:ext cx="4926041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hlinkClick r:id="rId4"/>
              </a:rPr>
              <a:t>https://www.youtube.com/channel/CodeWithHarry</a:t>
            </a:r>
            <a:endParaRPr lang="en-IN" dirty="0"/>
          </a:p>
          <a:p>
            <a:pPr marL="0" indent="0"/>
            <a:r>
              <a:rPr lang="en-IN" dirty="0">
                <a:hlinkClick r:id="rId5"/>
              </a:rPr>
              <a:t>https://www.youtube.com/channel/Machine Learning Hub</a:t>
            </a:r>
            <a:endParaRPr lang="en-I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hlinkClick r:id="rId6"/>
              </a:rPr>
              <a:t>https://www.youtube.com/channel/Nicholas Renotte</a:t>
            </a:r>
            <a:endParaRPr lang="en-I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62907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3"/>
          <p:cNvSpPr/>
          <p:nvPr/>
        </p:nvSpPr>
        <p:spPr>
          <a:xfrm>
            <a:off x="2280020" y="1726725"/>
            <a:ext cx="858600" cy="85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43"/>
          <p:cNvSpPr/>
          <p:nvPr/>
        </p:nvSpPr>
        <p:spPr>
          <a:xfrm>
            <a:off x="6005520" y="1726725"/>
            <a:ext cx="858600" cy="8586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4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PROJECT TEAM</a:t>
            </a:r>
            <a:endParaRPr lang="en-IN" dirty="0"/>
          </a:p>
        </p:txBody>
      </p:sp>
      <p:sp>
        <p:nvSpPr>
          <p:cNvPr id="1722" name="Google Shape;1722;p43"/>
          <p:cNvSpPr txBox="1">
            <a:spLocks noGrp="1"/>
          </p:cNvSpPr>
          <p:nvPr>
            <p:ph type="subTitle" idx="2"/>
          </p:nvPr>
        </p:nvSpPr>
        <p:spPr>
          <a:xfrm flipH="1">
            <a:off x="5072170" y="3229525"/>
            <a:ext cx="2711100" cy="370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0901CS181085 </a:t>
            </a:r>
          </a:p>
        </p:txBody>
      </p:sp>
      <p:sp>
        <p:nvSpPr>
          <p:cNvPr id="1723" name="Google Shape;1723;p43"/>
          <p:cNvSpPr txBox="1">
            <a:spLocks noGrp="1"/>
          </p:cNvSpPr>
          <p:nvPr>
            <p:ph type="subTitle" idx="4"/>
          </p:nvPr>
        </p:nvSpPr>
        <p:spPr>
          <a:xfrm flipH="1">
            <a:off x="1346670" y="3229525"/>
            <a:ext cx="2711100" cy="370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0901CS181089</a:t>
            </a:r>
          </a:p>
        </p:txBody>
      </p:sp>
      <p:sp>
        <p:nvSpPr>
          <p:cNvPr id="1724" name="Google Shape;1724;p43"/>
          <p:cNvSpPr txBox="1">
            <a:spLocks noGrp="1"/>
          </p:cNvSpPr>
          <p:nvPr>
            <p:ph type="subTitle" idx="1"/>
          </p:nvPr>
        </p:nvSpPr>
        <p:spPr>
          <a:xfrm flipH="1">
            <a:off x="5072170" y="278402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latin typeface="Rajdhani"/>
                <a:ea typeface="Rajdhani"/>
                <a:cs typeface="Rajdhani"/>
                <a:sym typeface="Rajdhani"/>
              </a:rPr>
              <a:t>RONAK UCHARIYA</a:t>
            </a:r>
            <a:endParaRPr lang="en-IN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25" name="Google Shape;1725;p43"/>
          <p:cNvSpPr txBox="1">
            <a:spLocks noGrp="1"/>
          </p:cNvSpPr>
          <p:nvPr>
            <p:ph type="subTitle" idx="3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latin typeface="Rajdhani"/>
                <a:ea typeface="Rajdhani"/>
                <a:cs typeface="Rajdhani"/>
                <a:sym typeface="Rajdhani"/>
              </a:rPr>
              <a:t>SAKSHI RAJPUT</a:t>
            </a:r>
            <a:endParaRPr lang="en-IN" sz="24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A2137E-CDB2-44E9-A872-1D70F68891A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6195581" y="1839006"/>
            <a:ext cx="478478" cy="603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4CA04-CBC2-44E8-992F-AF56DF4E476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2500303" y="1861392"/>
            <a:ext cx="438840" cy="581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C343D"/>
    </a:dk1>
    <a:lt1>
      <a:srgbClr val="00C3B1"/>
    </a:lt1>
    <a:dk2>
      <a:srgbClr val="CC4125"/>
    </a:dk2>
    <a:lt2>
      <a:srgbClr val="F3F3F3"/>
    </a:lt2>
    <a:accent1>
      <a:srgbClr val="0C343D"/>
    </a:accent1>
    <a:accent2>
      <a:srgbClr val="00C3B1"/>
    </a:accent2>
    <a:accent3>
      <a:srgbClr val="CC4125"/>
    </a:accent3>
    <a:accent4>
      <a:srgbClr val="F3F3F3"/>
    </a:accent4>
    <a:accent5>
      <a:srgbClr val="0C343D"/>
    </a:accent5>
    <a:accent6>
      <a:srgbClr val="00C3B1"/>
    </a:accent6>
    <a:hlink>
      <a:srgbClr val="F3F3F3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</TotalTime>
  <Words>244</Words>
  <Application>Microsoft Office PowerPoint</Application>
  <PresentationFormat>On-screen Show (16:9)</PresentationFormat>
  <Paragraphs>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Rajdhani</vt:lpstr>
      <vt:lpstr>Anton</vt:lpstr>
      <vt:lpstr>Arial</vt:lpstr>
      <vt:lpstr>Advent Pro Light</vt:lpstr>
      <vt:lpstr>Fira Sans Condensed Light</vt:lpstr>
      <vt:lpstr>Josefin Slab</vt:lpstr>
      <vt:lpstr>Ai Tech Agency by Slidesgo</vt:lpstr>
      <vt:lpstr>Automatic License Plate Recognition</vt:lpstr>
      <vt:lpstr>Automatic License Plate Recognition software </vt:lpstr>
      <vt:lpstr>PARKING OPERATIONS</vt:lpstr>
      <vt:lpstr>TECHNOLOGY &amp; PLATFORM OVERVIEW</vt:lpstr>
      <vt:lpstr> CNN Architecture</vt:lpstr>
      <vt:lpstr>SOFTWARE SNAPSHOT</vt:lpstr>
      <vt:lpstr>Image processing</vt:lpstr>
      <vt:lpstr> Source &amp; Reference</vt:lpstr>
      <vt:lpstr>PROJECT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License Plate Recognition</dc:title>
  <dc:creator>ronak</dc:creator>
  <cp:lastModifiedBy>Ronak uchariya</cp:lastModifiedBy>
  <cp:revision>43</cp:revision>
  <dcterms:modified xsi:type="dcterms:W3CDTF">2021-05-01T06:22:42Z</dcterms:modified>
</cp:coreProperties>
</file>